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FE642-E8E2-4D0F-9582-0E5EBD843621}" type="datetimeFigureOut">
              <a:rPr lang="cs-CZ" smtClean="0"/>
              <a:pPr/>
              <a:t>3.1.2012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E3147-F612-41CA-BD24-D3D2A34607DF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Perdix_perdix_(Marek_Szczepanek).jpg" TargetMode="External"/><Relationship Id="rId2" Type="http://schemas.openxmlformats.org/officeDocument/2006/relationships/hyperlink" Target="http://cs.wikipedia.org/wiki/Soubor:01-sfel-08-009a_-_crop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Feldmaus_Microtus_arvalis.jpg" TargetMode="External"/><Relationship Id="rId4" Type="http://schemas.openxmlformats.org/officeDocument/2006/relationships/hyperlink" Target="http://cs.wikipedia.org/wiki/Soubor:Buteo_buteo_1_(Lukasz_Lukasik)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Europ&#228;ischer_Ziesel_in_Hockstellung.jpg" TargetMode="External"/><Relationship Id="rId2" Type="http://schemas.openxmlformats.org/officeDocument/2006/relationships/hyperlink" Target="http://commons.wikimedia.org/wiki/File:Male_and_female_pheasant.jpg?uselang=c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Soubor:Common_kestrel_falco_tinnunculus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000" dirty="0" smtClean="0"/>
              <a:t>Autor: Olga Kociánová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Datum ( období): září 2011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Ročník: 4. ročník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Oblast: Člověk a jeho svět. 1. stupeň. Člověk a jeho svět. Rozmanitost přírody. 1. období.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Anotace: Žáci prostřednictvím hádanek určují, o kterého polního živočicha se jedná.</a:t>
            </a:r>
            <a:endParaRPr lang="cs-CZ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http://cs.wikipedia.org/wiki/Soubor:01-sfel-08-009a_-_crop.jpg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http://cs.wikipedia.org/wiki/Soubor:Perdix_perdix_(Marek_Szczepanek).jpg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http://cs.wikipedia.org/wiki/Soubor:Buteo_buteo_1_(Lukasz_Lukasik).jpg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http://cs.wikipedia.org/wiki/Soubor:Feldmaus_Microtus_arvalis.jpg</a:t>
            </a:r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500042"/>
            <a:ext cx="8501122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http://commons.wikimedia.org/wiki/File:Male_and_female_pheasant.jpg?uselang=cs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http://cs.wikipedia.org/wiki/Soubor:Europäischer_Ziesel_in_Hockstellung.jpg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http://cs.wikipedia.org/wiki/Soubor:Common_kestrel_falco_tinnunculus.jpg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FFC000"/>
          </a:solidFill>
          <a:ln>
            <a:solidFill>
              <a:srgbClr val="FFC000"/>
            </a:solidFill>
          </a:ln>
        </p:spPr>
        <p:txBody>
          <a:bodyPr/>
          <a:lstStyle/>
          <a:p>
            <a:r>
              <a:rPr lang="cs-CZ" dirty="0" smtClean="0"/>
              <a:t>Živočichové na poli a v jeho okolí</a:t>
            </a:r>
            <a:endParaRPr lang="cs-CZ" dirty="0"/>
          </a:p>
        </p:txBody>
      </p:sp>
      <p:pic>
        <p:nvPicPr>
          <p:cNvPr id="4" name="Obrázek 3" descr="Logo do prezentac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429132"/>
            <a:ext cx="5400675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642910" y="642918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VY_32_INOVACE_05_ŽIVOČICHOVÉ NA POLI A JEHO OKOLÍ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aoblený obdélník 10"/>
          <p:cNvSpPr/>
          <p:nvPr/>
        </p:nvSpPr>
        <p:spPr>
          <a:xfrm>
            <a:off x="4572000" y="928670"/>
            <a:ext cx="4214810" cy="4714908"/>
          </a:xfrm>
          <a:prstGeom prst="roundRect">
            <a:avLst>
              <a:gd name="adj" fmla="val 5676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5572132" y="4792816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Zajíc polní</a:t>
            </a:r>
            <a:endParaRPr lang="cs-CZ" sz="4000" dirty="0"/>
          </a:p>
        </p:txBody>
      </p:sp>
      <p:sp>
        <p:nvSpPr>
          <p:cNvPr id="9" name="Mrak 8"/>
          <p:cNvSpPr/>
          <p:nvPr/>
        </p:nvSpPr>
        <p:spPr>
          <a:xfrm>
            <a:off x="571472" y="1428736"/>
            <a:ext cx="3500462" cy="3429024"/>
          </a:xfrm>
          <a:prstGeom prst="cloud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Jsem hnědý, přední končetiny mám kratší a uši delší než moje hlava. Jsem býložravec. Umím rychle běhat a kličkovat.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Viktor\Desktop\zaj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142984"/>
            <a:ext cx="4027925" cy="36941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aoblený obdélník 7"/>
          <p:cNvSpPr/>
          <p:nvPr/>
        </p:nvSpPr>
        <p:spPr>
          <a:xfrm>
            <a:off x="285720" y="785794"/>
            <a:ext cx="4286280" cy="4071966"/>
          </a:xfrm>
          <a:prstGeom prst="roundRect">
            <a:avLst>
              <a:gd name="adj" fmla="val 4536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0" name="Picture 2" descr="C:\Users\Viktor\Desktop\korpt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218" y="1214422"/>
            <a:ext cx="4119344" cy="2667011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857224" y="4006998"/>
            <a:ext cx="35004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Koroptev polní</a:t>
            </a:r>
            <a:endParaRPr lang="cs-CZ" sz="4000" dirty="0"/>
          </a:p>
        </p:txBody>
      </p:sp>
      <p:sp>
        <p:nvSpPr>
          <p:cNvPr id="11" name="Výbuch 1 10"/>
          <p:cNvSpPr/>
          <p:nvPr/>
        </p:nvSpPr>
        <p:spPr>
          <a:xfrm>
            <a:off x="5000628" y="142852"/>
            <a:ext cx="4071966" cy="5643626"/>
          </a:xfrm>
          <a:prstGeom prst="irregularSeal1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Krk i hlavu mám rezavou. Chutnají mně semínka, bobule, zelené rostlinky a také nepohrdnu hmyzem. Žiji v trvalém páru. Mého samečka zdobí skvrna – podkova.</a:t>
            </a:r>
            <a:endParaRPr lang="cs-CZ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aoblený obdélník 11"/>
          <p:cNvSpPr/>
          <p:nvPr/>
        </p:nvSpPr>
        <p:spPr>
          <a:xfrm>
            <a:off x="4429124" y="1214422"/>
            <a:ext cx="4572032" cy="4286280"/>
          </a:xfrm>
          <a:prstGeom prst="roundRect">
            <a:avLst>
              <a:gd name="adj" fmla="val 3727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074" name="Picture 2" descr="C:\Users\Viktor\Desktop\kane les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71612"/>
            <a:ext cx="4169832" cy="3127374"/>
          </a:xfrm>
          <a:prstGeom prst="rect">
            <a:avLst/>
          </a:prstGeom>
          <a:noFill/>
        </p:spPr>
      </p:pic>
      <p:sp>
        <p:nvSpPr>
          <p:cNvPr id="10" name="12cípá hvězda 9"/>
          <p:cNvSpPr/>
          <p:nvPr/>
        </p:nvSpPr>
        <p:spPr>
          <a:xfrm>
            <a:off x="214282" y="1214422"/>
            <a:ext cx="4000528" cy="4143404"/>
          </a:xfrm>
          <a:prstGeom prst="star12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Jsem chráněný živočich. Nejraději lovím hraboše. Mám neopeřené žluté nohy i zobák, který je na konci černý.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572132" y="4714884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Káně lesní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rak 3"/>
          <p:cNvSpPr/>
          <p:nvPr/>
        </p:nvSpPr>
        <p:spPr>
          <a:xfrm>
            <a:off x="5143504" y="1142984"/>
            <a:ext cx="3643306" cy="4000528"/>
          </a:xfrm>
          <a:prstGeom prst="cloud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Jsem býložravý savec. Shromažďuji si zrní do svých chodbiček. Při přemnožení způsobuji škody.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5" name="Zaoblený obdélník 4"/>
          <p:cNvSpPr/>
          <p:nvPr/>
        </p:nvSpPr>
        <p:spPr>
          <a:xfrm>
            <a:off x="428596" y="857232"/>
            <a:ext cx="4429156" cy="4643470"/>
          </a:xfrm>
          <a:prstGeom prst="roundRect">
            <a:avLst>
              <a:gd name="adj" fmla="val 4561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1142976" y="4500570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Hraboš polní</a:t>
            </a:r>
            <a:endParaRPr lang="cs-CZ" sz="4000" dirty="0"/>
          </a:p>
        </p:txBody>
      </p:sp>
      <p:pic>
        <p:nvPicPr>
          <p:cNvPr id="4098" name="Picture 2" descr="C:\Users\Viktor\Desktop\hrab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4161798" cy="3433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aoblený obdélník 7"/>
          <p:cNvSpPr/>
          <p:nvPr/>
        </p:nvSpPr>
        <p:spPr>
          <a:xfrm>
            <a:off x="4500594" y="928670"/>
            <a:ext cx="4500562" cy="4143404"/>
          </a:xfrm>
          <a:prstGeom prst="roundRect">
            <a:avLst>
              <a:gd name="adj" fmla="val 4427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ýbuch 2 4"/>
          <p:cNvSpPr/>
          <p:nvPr/>
        </p:nvSpPr>
        <p:spPr>
          <a:xfrm>
            <a:off x="142844" y="571480"/>
            <a:ext cx="4143404" cy="5857916"/>
          </a:xfrm>
          <a:prstGeom prst="irregularSeal2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Jsem velmi pěkný, u oka mám červenou lysinku,zdobí mě dlouhá ocasní pera. Moje samička je jen šedohnědá. Jsem všežravec.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214942" y="4214818"/>
            <a:ext cx="32861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Bažant obecný</a:t>
            </a:r>
            <a:endParaRPr lang="cs-CZ" sz="4000" dirty="0"/>
          </a:p>
        </p:txBody>
      </p:sp>
      <p:pic>
        <p:nvPicPr>
          <p:cNvPr id="5123" name="Picture 3" descr="C:\Users\Viktor\Desktop\Male_and_female_pheasa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3353" y="1160844"/>
            <a:ext cx="4234927" cy="31761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aoblený obdélník 3"/>
          <p:cNvSpPr/>
          <p:nvPr/>
        </p:nvSpPr>
        <p:spPr>
          <a:xfrm>
            <a:off x="285720" y="857232"/>
            <a:ext cx="4143404" cy="4429156"/>
          </a:xfrm>
          <a:prstGeom prst="roundRect">
            <a:avLst>
              <a:gd name="adj" fmla="val 4458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928662" y="4364188"/>
            <a:ext cx="2928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Sysel obecný</a:t>
            </a:r>
            <a:endParaRPr lang="cs-CZ" sz="4000" dirty="0"/>
          </a:p>
        </p:txBody>
      </p:sp>
      <p:sp>
        <p:nvSpPr>
          <p:cNvPr id="7" name="Šestnácticípá hvězda 6"/>
          <p:cNvSpPr/>
          <p:nvPr/>
        </p:nvSpPr>
        <p:spPr>
          <a:xfrm>
            <a:off x="4929190" y="1142984"/>
            <a:ext cx="3929090" cy="4071966"/>
          </a:xfrm>
          <a:prstGeom prst="star16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Jsem ohroženým druhem. Můj kožíšek je hustý a hnědý. Mám velké oči a čtyřprsté končetiny. Žiji v koloniích. Když mám hlídku, upozorním na nebezpečí pískavými zvuky.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6146" name="Picture 2" descr="C:\Users\Viktor\Desktop\800px-Europäischer_Ziesel_in_Hockstellu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3979341" cy="2984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aoblený obdélník 4"/>
          <p:cNvSpPr/>
          <p:nvPr/>
        </p:nvSpPr>
        <p:spPr>
          <a:xfrm>
            <a:off x="4929190" y="428604"/>
            <a:ext cx="3929090" cy="5643602"/>
          </a:xfrm>
          <a:prstGeom prst="roundRect">
            <a:avLst>
              <a:gd name="adj" fmla="val 4458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5143504" y="5143512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Poštolka obecná</a:t>
            </a:r>
            <a:endParaRPr lang="cs-CZ" sz="4000" dirty="0"/>
          </a:p>
        </p:txBody>
      </p:sp>
      <p:sp>
        <p:nvSpPr>
          <p:cNvPr id="7" name="Mrak 6"/>
          <p:cNvSpPr/>
          <p:nvPr/>
        </p:nvSpPr>
        <p:spPr>
          <a:xfrm>
            <a:off x="285720" y="1071546"/>
            <a:ext cx="4214842" cy="4500594"/>
          </a:xfrm>
          <a:prstGeom prst="cloud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>
                <a:solidFill>
                  <a:schemeClr val="tx1"/>
                </a:solidFill>
              </a:rPr>
              <a:t>Ve vzduchu jsem schopna udržet se na jednom místě a při tom vyhlížet svou kořist, na kterou útočím střemhlavým letem. Nejraději mám hraboše.</a:t>
            </a: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7170" name="Picture 2" descr="C:\Users\Viktor\Desktop\poštol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551589"/>
            <a:ext cx="3214710" cy="4532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286</Words>
  <Application>Microsoft Office PowerPoint</Application>
  <PresentationFormat>Předvádění na obrazovce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Motiv sady Office</vt:lpstr>
      <vt:lpstr>Snímek 1</vt:lpstr>
      <vt:lpstr>Živočichové na poli a v jeho okolí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Živočichové na poli a v jeho okolí</dc:title>
  <dc:creator>Viktor</dc:creator>
  <cp:lastModifiedBy>Viktor</cp:lastModifiedBy>
  <cp:revision>19</cp:revision>
  <dcterms:created xsi:type="dcterms:W3CDTF">2011-11-06T15:40:37Z</dcterms:created>
  <dcterms:modified xsi:type="dcterms:W3CDTF">2012-01-03T15:28:21Z</dcterms:modified>
</cp:coreProperties>
</file>